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830" autoAdjust="0"/>
  </p:normalViewPr>
  <p:slideViewPr>
    <p:cSldViewPr snapToGrid="0">
      <p:cViewPr>
        <p:scale>
          <a:sx n="90" d="100"/>
          <a:sy n="90" d="100"/>
        </p:scale>
        <p:origin x="-66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AEBE2-12C5-456E-A798-01A97153AE6C}" type="datetimeFigureOut">
              <a:rPr lang="en-US" smtClean="0"/>
              <a:pPr/>
              <a:t>3/3/2013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0DF2C-581F-4095-BC3C-9CFE554504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AEBE2-12C5-456E-A798-01A97153AE6C}" type="datetimeFigureOut">
              <a:rPr lang="en-US" smtClean="0"/>
              <a:pPr/>
              <a:t>3/3/2013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0DF2C-581F-4095-BC3C-9CFE554504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AEBE2-12C5-456E-A798-01A97153AE6C}" type="datetimeFigureOut">
              <a:rPr lang="en-US" smtClean="0"/>
              <a:pPr/>
              <a:t>3/3/2013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0DF2C-581F-4095-BC3C-9CFE554504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AEBE2-12C5-456E-A798-01A97153AE6C}" type="datetimeFigureOut">
              <a:rPr lang="en-US" smtClean="0"/>
              <a:pPr/>
              <a:t>3/3/2013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0DF2C-581F-4095-BC3C-9CFE554504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AEBE2-12C5-456E-A798-01A97153AE6C}" type="datetimeFigureOut">
              <a:rPr lang="en-US" smtClean="0"/>
              <a:pPr/>
              <a:t>3/3/2013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0DF2C-581F-4095-BC3C-9CFE554504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AEBE2-12C5-456E-A798-01A97153AE6C}" type="datetimeFigureOut">
              <a:rPr lang="en-US" smtClean="0"/>
              <a:pPr/>
              <a:t>3/3/2013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0DF2C-581F-4095-BC3C-9CFE554504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AEBE2-12C5-456E-A798-01A97153AE6C}" type="datetimeFigureOut">
              <a:rPr lang="en-US" smtClean="0"/>
              <a:pPr/>
              <a:t>3/3/2013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0DF2C-581F-4095-BC3C-9CFE554504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AEBE2-12C5-456E-A798-01A97153AE6C}" type="datetimeFigureOut">
              <a:rPr lang="en-US" smtClean="0"/>
              <a:pPr/>
              <a:t>3/3/2013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0DF2C-581F-4095-BC3C-9CFE554504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AEBE2-12C5-456E-A798-01A97153AE6C}" type="datetimeFigureOut">
              <a:rPr lang="en-US" smtClean="0"/>
              <a:pPr/>
              <a:t>3/3/2013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0DF2C-581F-4095-BC3C-9CFE554504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AEBE2-12C5-456E-A798-01A97153AE6C}" type="datetimeFigureOut">
              <a:rPr lang="en-US" smtClean="0"/>
              <a:pPr/>
              <a:t>3/3/2013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0DF2C-581F-4095-BC3C-9CFE554504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AEBE2-12C5-456E-A798-01A97153AE6C}" type="datetimeFigureOut">
              <a:rPr lang="en-US" smtClean="0"/>
              <a:pPr/>
              <a:t>3/3/2013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0DF2C-581F-4095-BC3C-9CFE554504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7AEBE2-12C5-456E-A798-01A97153AE6C}" type="datetimeFigureOut">
              <a:rPr lang="en-US" smtClean="0"/>
              <a:pPr/>
              <a:t>3/3/2013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60DF2C-581F-4095-BC3C-9CFE5545048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1250" t="22000" r="21875" b="10000"/>
          <a:stretch>
            <a:fillRect/>
          </a:stretch>
        </p:blipFill>
        <p:spPr bwMode="auto">
          <a:xfrm>
            <a:off x="1218079" y="762000"/>
            <a:ext cx="7240121" cy="5410200"/>
          </a:xfrm>
          <a:prstGeom prst="rect">
            <a:avLst/>
          </a:prstGeom>
          <a:solidFill>
            <a:schemeClr val="bg1"/>
          </a:solidFill>
          <a:ln w="0">
            <a:noFill/>
            <a:miter lim="800000"/>
            <a:headEnd/>
            <a:tailEnd/>
          </a:ln>
        </p:spPr>
      </p:pic>
      <p:grpSp>
        <p:nvGrpSpPr>
          <p:cNvPr id="27" name="Group 26"/>
          <p:cNvGrpSpPr/>
          <p:nvPr/>
        </p:nvGrpSpPr>
        <p:grpSpPr>
          <a:xfrm>
            <a:off x="1926750" y="976107"/>
            <a:ext cx="5840199" cy="4656472"/>
            <a:chOff x="1926750" y="976107"/>
            <a:chExt cx="5840199" cy="4656472"/>
          </a:xfrm>
        </p:grpSpPr>
        <p:sp>
          <p:nvSpPr>
            <p:cNvPr id="14" name="Rectangle 13"/>
            <p:cNvSpPr/>
            <p:nvPr/>
          </p:nvSpPr>
          <p:spPr>
            <a:xfrm>
              <a:off x="2122226" y="976107"/>
              <a:ext cx="5624929" cy="15760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c</a:t>
              </a:r>
              <a:endParaRPr lang="en-US" dirty="0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926750" y="2115404"/>
              <a:ext cx="5183734" cy="20567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c</a:t>
              </a:r>
              <a:endParaRPr lang="en-US" dirty="0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969967" y="4167002"/>
              <a:ext cx="5324761" cy="7853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c</a:t>
              </a:r>
              <a:endParaRPr lang="en-US" dirty="0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3098042" y="4847205"/>
              <a:ext cx="4668907" cy="7853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c</a:t>
              </a:r>
              <a:endParaRPr lang="en-US" dirty="0"/>
            </a:p>
          </p:txBody>
        </p:sp>
      </p:grpSp>
      <p:sp>
        <p:nvSpPr>
          <p:cNvPr id="6" name="Rectangle 5"/>
          <p:cNvSpPr/>
          <p:nvPr/>
        </p:nvSpPr>
        <p:spPr>
          <a:xfrm>
            <a:off x="431266" y="1517885"/>
            <a:ext cx="623695" cy="1955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 smtClean="0"/>
              <a:t>96” Rectangle</a:t>
            </a:r>
            <a:endParaRPr lang="en-US" sz="6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2126534" y="1136901"/>
            <a:ext cx="628981" cy="294110"/>
            <a:chOff x="2142776" y="1312697"/>
            <a:chExt cx="628981" cy="294110"/>
          </a:xfrm>
        </p:grpSpPr>
        <p:sp>
          <p:nvSpPr>
            <p:cNvPr id="8" name="Rectangle 7"/>
            <p:cNvSpPr/>
            <p:nvPr/>
          </p:nvSpPr>
          <p:spPr>
            <a:xfrm>
              <a:off x="2142776" y="1464097"/>
              <a:ext cx="628981" cy="14271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/>
                <a:t>Bar</a:t>
              </a:r>
              <a:endParaRPr lang="en-US" sz="800" dirty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2675882" y="1312697"/>
              <a:ext cx="95367" cy="15146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2149472" y="1313627"/>
              <a:ext cx="95367" cy="15146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530492" y="2295778"/>
            <a:ext cx="420308" cy="385845"/>
            <a:chOff x="3399548" y="4334149"/>
            <a:chExt cx="420308" cy="385845"/>
          </a:xfrm>
        </p:grpSpPr>
        <p:sp>
          <p:nvSpPr>
            <p:cNvPr id="7" name="Oval 6"/>
            <p:cNvSpPr/>
            <p:nvPr/>
          </p:nvSpPr>
          <p:spPr>
            <a:xfrm>
              <a:off x="3414466" y="4334149"/>
              <a:ext cx="369988" cy="385845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00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399548" y="4375657"/>
              <a:ext cx="4203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700" dirty="0" smtClean="0">
                  <a:solidFill>
                    <a:schemeClr val="bg1"/>
                  </a:solidFill>
                </a:rPr>
                <a:t>  </a:t>
              </a:r>
              <a:r>
                <a:rPr lang="en-US" sz="700" dirty="0" smtClean="0">
                  <a:solidFill>
                    <a:schemeClr val="bg1"/>
                  </a:solidFill>
                </a:rPr>
                <a:t>60</a:t>
              </a:r>
              <a:r>
                <a:rPr lang="en-US" sz="700" dirty="0" smtClean="0">
                  <a:solidFill>
                    <a:schemeClr val="bg1"/>
                  </a:solidFill>
                </a:rPr>
                <a:t>” </a:t>
              </a:r>
              <a:endParaRPr lang="en-US" sz="7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en-US" sz="700" dirty="0" smtClean="0">
                  <a:solidFill>
                    <a:schemeClr val="bg1"/>
                  </a:solidFill>
                </a:rPr>
                <a:t>Round</a:t>
              </a:r>
              <a:endParaRPr lang="en-US" sz="700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Rectangle 16"/>
          <p:cNvSpPr/>
          <p:nvPr/>
        </p:nvSpPr>
        <p:spPr>
          <a:xfrm>
            <a:off x="7595857" y="2394642"/>
            <a:ext cx="183367" cy="171137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7297872" y="2394641"/>
            <a:ext cx="312337" cy="8022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7294057" y="2479136"/>
            <a:ext cx="312337" cy="8022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7616974" y="4149600"/>
            <a:ext cx="165963" cy="153493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7305341" y="4151896"/>
            <a:ext cx="312337" cy="802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7300014" y="4225040"/>
            <a:ext cx="312337" cy="802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3482368" y="372140"/>
            <a:ext cx="3046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err="1" smtClean="0"/>
              <a:t>Alki</a:t>
            </a:r>
            <a:r>
              <a:rPr lang="en-US" dirty="0" smtClean="0"/>
              <a:t> Masonic Center Floor Plan</a:t>
            </a:r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 flipH="1" flipV="1">
            <a:off x="3051544" y="988828"/>
            <a:ext cx="21265" cy="39659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189218" y="1791397"/>
            <a:ext cx="1212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 smtClean="0"/>
              <a:t>40 Rectangular Tables</a:t>
            </a:r>
          </a:p>
          <a:p>
            <a:pPr algn="ctr"/>
            <a:r>
              <a:rPr lang="en-US" sz="900" dirty="0" smtClean="0"/>
              <a:t>(Copy and paste)</a:t>
            </a:r>
            <a:endParaRPr lang="en-US" sz="900" dirty="0"/>
          </a:p>
        </p:txBody>
      </p:sp>
      <p:sp>
        <p:nvSpPr>
          <p:cNvPr id="33" name="TextBox 32"/>
          <p:cNvSpPr txBox="1"/>
          <p:nvPr/>
        </p:nvSpPr>
        <p:spPr>
          <a:xfrm>
            <a:off x="279820" y="2704247"/>
            <a:ext cx="9749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 smtClean="0"/>
              <a:t>16 Round Tables</a:t>
            </a:r>
          </a:p>
          <a:p>
            <a:pPr algn="ctr"/>
            <a:r>
              <a:rPr lang="en-US" sz="900" dirty="0" smtClean="0"/>
              <a:t>(Copy and paste)</a:t>
            </a:r>
            <a:endParaRPr lang="en-US" sz="900" dirty="0"/>
          </a:p>
        </p:txBody>
      </p:sp>
      <p:sp>
        <p:nvSpPr>
          <p:cNvPr id="34" name="TextBox 33"/>
          <p:cNvSpPr txBox="1"/>
          <p:nvPr/>
        </p:nvSpPr>
        <p:spPr>
          <a:xfrm>
            <a:off x="1821986" y="1486598"/>
            <a:ext cx="13099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 smtClean="0"/>
              <a:t>Mobile Bar can be </a:t>
            </a:r>
          </a:p>
          <a:p>
            <a:pPr algn="ctr"/>
            <a:r>
              <a:rPr lang="en-US" sz="900" dirty="0" smtClean="0"/>
              <a:t>Relocated or eliminated</a:t>
            </a:r>
            <a:endParaRPr lang="en-US" sz="900" dirty="0"/>
          </a:p>
        </p:txBody>
      </p:sp>
      <p:cxnSp>
        <p:nvCxnSpPr>
          <p:cNvPr id="36" name="Straight Connector 35"/>
          <p:cNvCxnSpPr>
            <a:stCxn id="17" idx="2"/>
            <a:endCxn id="21" idx="0"/>
          </p:cNvCxnSpPr>
          <p:nvPr/>
        </p:nvCxnSpPr>
        <p:spPr>
          <a:xfrm>
            <a:off x="7687541" y="2565779"/>
            <a:ext cx="12415" cy="15838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</Words>
  <Application>Microsoft Office PowerPoint</Application>
  <PresentationFormat>On-screen Show (4:3)</PresentationFormat>
  <Paragraphs>15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Frank Huguenin</dc:creator>
  <cp:lastModifiedBy>garybach</cp:lastModifiedBy>
  <cp:revision>3</cp:revision>
  <dcterms:created xsi:type="dcterms:W3CDTF">2012-11-01T21:16:44Z</dcterms:created>
  <dcterms:modified xsi:type="dcterms:W3CDTF">2013-03-03T21:34:44Z</dcterms:modified>
</cp:coreProperties>
</file>